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A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76"/>
  </p:normalViewPr>
  <p:slideViewPr>
    <p:cSldViewPr snapToGrid="0">
      <p:cViewPr varScale="1">
        <p:scale>
          <a:sx n="88" d="100"/>
          <a:sy n="88" d="100"/>
        </p:scale>
        <p:origin x="17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006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590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998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94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432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19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10/30/25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08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10/30/25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40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10/30/25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77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73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10/30/25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68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10/30/25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32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9C0E6AB-EAB6-41E0-9D49-369643E87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A1FADC9-A0F4-4689-9608-959F3C23D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ABE9CC9D-B94A-3FF8-86F7-5951FA9E12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631" r="2" b="5528"/>
          <a:stretch>
            <a:fillRect/>
          </a:stretch>
        </p:blipFill>
        <p:spPr>
          <a:xfrm>
            <a:off x="800100" y="1066799"/>
            <a:ext cx="10591800" cy="4724389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D41C16-52CF-47AA-A5C9-95D10CB80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2189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9C0E6AB-EAB6-41E0-9D49-369643E87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A1FADC9-A0F4-4689-9608-959F3C23D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08C5792-84E6-EFCB-027B-486536ACE6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" b="19994"/>
          <a:stretch>
            <a:fillRect/>
          </a:stretch>
        </p:blipFill>
        <p:spPr>
          <a:xfrm>
            <a:off x="800100" y="1066799"/>
            <a:ext cx="10591800" cy="4724389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D41C16-52CF-47AA-A5C9-95D10CB80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955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9C0E6AB-EAB6-41E0-9D49-369643E87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78075BE-4130-4D6A-B0EB-6397ED5E5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3F6CBF9-3B35-E709-1738-5CA565F38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" b="5944"/>
          <a:stretch>
            <a:fillRect/>
          </a:stretch>
        </p:blipFill>
        <p:spPr>
          <a:xfrm>
            <a:off x="800100" y="723899"/>
            <a:ext cx="10591800" cy="542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563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79833C7-FDE4-4657-B0B1-32BE833C2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BE7C0B-A2D9-4202-A524-532DA2E2D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CEF1818-7B66-92E2-F281-A3A7C5CBD6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443"/>
          <a:stretch>
            <a:fillRect/>
          </a:stretch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12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79833C7-FDE4-4657-B0B1-32BE833C2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BE7C0B-A2D9-4202-A524-532DA2E2D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graph&#10;&#10;AI-generated content may be incorrect.">
            <a:extLst>
              <a:ext uri="{FF2B5EF4-FFF2-40B4-BE49-F238E27FC236}">
                <a16:creationId xmlns:a16="http://schemas.microsoft.com/office/drawing/2014/main" id="{AE05095A-5AF6-946D-00F6-690CB5378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334" b="1"/>
          <a:stretch>
            <a:fillRect/>
          </a:stretch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260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79833C7-FDE4-4657-B0B1-32BE833C2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BE7C0B-A2D9-4202-A524-532DA2E2D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CC342F8-44CC-17A7-0241-66CE34ABC7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444"/>
          <a:stretch>
            <a:fillRect/>
          </a:stretch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205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79833C7-FDE4-4657-B0B1-32BE833C2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BE7C0B-A2D9-4202-A524-532DA2E2D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913FA3C-A3FF-7FA7-4DBE-BAE39BA990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443"/>
          <a:stretch>
            <a:fillRect/>
          </a:stretch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799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79833C7-FDE4-4657-B0B1-32BE833C2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BE7C0B-A2D9-4202-A524-532DA2E2D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D88060E-2739-75A9-1B32-EECFA570D1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778" r="1" b="1"/>
          <a:stretch>
            <a:fillRect/>
          </a:stretch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59649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Calisto MT</vt:lpstr>
      <vt:lpstr>Univers Condensed</vt:lpstr>
      <vt:lpstr>ChronicleVTI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Vivek Razdan</dc:creator>
  <cp:lastModifiedBy>Vivek Razdan</cp:lastModifiedBy>
  <cp:revision>1</cp:revision>
  <dcterms:created xsi:type="dcterms:W3CDTF">2025-10-30T13:09:17Z</dcterms:created>
  <dcterms:modified xsi:type="dcterms:W3CDTF">2025-10-30T13:13:29Z</dcterms:modified>
</cp:coreProperties>
</file>

<file path=docProps/thumbnail.jpeg>
</file>